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6D95E-99CF-104C-98EA-BB14A9C1FAC3}" type="datetimeFigureOut">
              <a:rPr lang="en-US" smtClean="0"/>
              <a:t>10/26/11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10E22-0FCD-1348-8B6B-B1C79096580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9966" y="2170112"/>
            <a:ext cx="4404033" cy="1470025"/>
          </a:xfrm>
        </p:spPr>
        <p:txBody>
          <a:bodyPr/>
          <a:lstStyle/>
          <a:p>
            <a:r>
              <a:rPr lang="en-US" dirty="0" smtClean="0"/>
              <a:t>Imperialism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policy of extending a country's power and influence through diplomacy or military force.</a:t>
            </a:r>
            <a:endParaRPr lang="en-US" dirty="0"/>
          </a:p>
        </p:txBody>
      </p:sp>
      <p:pic>
        <p:nvPicPr>
          <p:cNvPr id="4" name="Picture 3" descr="devilfi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49041" cy="36401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Raw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policy of extending a country's power and influence through diplomacy or military force.</a:t>
            </a:r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391" y="3519266"/>
            <a:ext cx="590650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Spheres of Influence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field of international relations, a sphere of influence (SOI) is an area or region over which a state or organization has. </a:t>
            </a:r>
            <a:endParaRPr lang="en-US" dirty="0"/>
          </a:p>
        </p:txBody>
      </p:sp>
      <p:pic>
        <p:nvPicPr>
          <p:cNvPr id="4" name="Picture 3" descr="A4nig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416787"/>
            <a:ext cx="5170719" cy="34412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Ones own pride in own country</a:t>
            </a:r>
            <a:endParaRPr lang="en-US" dirty="0"/>
          </a:p>
        </p:txBody>
      </p:sp>
      <p:pic>
        <p:nvPicPr>
          <p:cNvPr id="5" name="Picture 4" descr="64050-nationalis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150" y="2819400"/>
            <a:ext cx="132080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Indigenous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Originating or occurring naturally in a particular place. </a:t>
            </a:r>
            <a:endParaRPr lang="en-US" dirty="0"/>
          </a:p>
        </p:txBody>
      </p:sp>
      <p:pic>
        <p:nvPicPr>
          <p:cNvPr id="4" name="Picture 3" descr="images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84" y="3817938"/>
            <a:ext cx="4730729" cy="2463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Darwinism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theory, now largely discredited, that individuals, groups, and peoples are subject to the same Darwinian laws of natural selection.</a:t>
            </a:r>
            <a:endParaRPr lang="en-US" dirty="0"/>
          </a:p>
        </p:txBody>
      </p:sp>
      <p:pic>
        <p:nvPicPr>
          <p:cNvPr id="4" name="Picture 3" descr="images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990" y="3167063"/>
            <a:ext cx="3823510" cy="2705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107</Words>
  <Application>Microsoft Macintosh PowerPoint</Application>
  <PresentationFormat>On-screen Show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Imperialism</vt:lpstr>
      <vt:lpstr>Raw Materials</vt:lpstr>
      <vt:lpstr>Spheres of Influence</vt:lpstr>
      <vt:lpstr>Nationalism</vt:lpstr>
      <vt:lpstr>Indigenous</vt:lpstr>
      <vt:lpstr>Social Darwinism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Imperialism</dc:title>
  <dc:creator>admin</dc:creator>
  <cp:lastModifiedBy>admin</cp:lastModifiedBy>
  <cp:revision>1</cp:revision>
  <dcterms:created xsi:type="dcterms:W3CDTF">2011-10-26T16:50:55Z</dcterms:created>
  <dcterms:modified xsi:type="dcterms:W3CDTF">2011-10-26T17:17:38Z</dcterms:modified>
</cp:coreProperties>
</file>